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7" r:id="rId3"/>
    <p:sldId id="258" r:id="rId4"/>
    <p:sldId id="259" r:id="rId5"/>
    <p:sldId id="527" r:id="rId6"/>
    <p:sldId id="2746" r:id="rId7"/>
    <p:sldId id="2744" r:id="rId8"/>
    <p:sldId id="2748" r:id="rId9"/>
    <p:sldId id="2749" r:id="rId10"/>
    <p:sldId id="2752" r:id="rId11"/>
    <p:sldId id="2753" r:id="rId12"/>
    <p:sldId id="2754" r:id="rId13"/>
    <p:sldId id="2755" r:id="rId14"/>
    <p:sldId id="2756" r:id="rId15"/>
    <p:sldId id="2757" r:id="rId17"/>
  </p:sldIdLst>
  <p:sldSz cx="12192000" cy="6858000"/>
  <p:notesSz cx="6858000" cy="9144000"/>
  <p:embeddedFontLst>
    <p:embeddedFont>
      <p:font typeface="汉仪正圆-55W" panose="00020600040101010101" pitchFamily="18" charset="-122"/>
      <p:regular r:id="rId21"/>
    </p:embeddedFont>
    <p:embeddedFont>
      <p:font typeface="Open Sans" pitchFamily="34" charset="0"/>
      <p:regular r:id="rId22"/>
      <p:bold r:id="rId23"/>
      <p:italic r:id="rId24"/>
      <p:boldItalic r:id="rId25"/>
    </p:embeddedFont>
    <p:embeddedFont>
      <p:font typeface="等线 Light" panose="02010600030101010101" charset="-122"/>
      <p:regular r:id="rId26"/>
    </p:embeddedFont>
    <p:embeddedFont>
      <p:font typeface="等线" panose="0201060003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8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6" Type="http://schemas.openxmlformats.org/officeDocument/2006/relationships/tags" Target="../tags/tag5.xml"/><Relationship Id="rId5" Type="http://schemas.openxmlformats.org/officeDocument/2006/relationships/image" Target="../media/image19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jpeg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开题</a:t>
            </a:r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答辩汇报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3952345" y="4241992"/>
            <a:ext cx="6320580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743200" lvl="6" indent="457200" algn="l"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题库管理系统设计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marL="3657600" lvl="8" indent="457200" algn="l"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汇报人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--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冯子豪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OPENING DEFENSE REPORT</a:t>
            </a:r>
            <a:endParaRPr lang="en-US" altLang="zh-CN" sz="160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学生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端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 descr="学生端_我的考试_考试管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7240" y="929640"/>
            <a:ext cx="8095615" cy="57753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688965" y="6336665"/>
            <a:ext cx="1967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736590" y="2797810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443220" y="2491105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3" name="图片 22" descr="学生端_我的考试_考试管理_详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240" y="937260"/>
            <a:ext cx="8094980" cy="5767705"/>
          </a:xfrm>
          <a:prstGeom prst="rect">
            <a:avLst/>
          </a:prstGeom>
        </p:spPr>
      </p:pic>
      <p:sp>
        <p:nvSpPr>
          <p:cNvPr id="24" name="深度视觉·原创设计 https://www.docer.com/works?userid=22383862"/>
          <p:cNvSpPr txBox="1"/>
          <p:nvPr/>
        </p:nvSpPr>
        <p:spPr>
          <a:xfrm>
            <a:off x="4844415" y="6428105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详情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8994775" y="2797810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701405" y="2491105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7" name="图片 26" descr="学生端_我的考试_考试管理_详情_答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40" y="929640"/>
            <a:ext cx="8116570" cy="5775325"/>
          </a:xfrm>
          <a:prstGeom prst="rect">
            <a:avLst/>
          </a:prstGeom>
        </p:spPr>
      </p:pic>
      <p:sp>
        <p:nvSpPr>
          <p:cNvPr id="28" name="深度视觉·原创设计 https://www.docer.com/works?userid=22383862"/>
          <p:cNvSpPr txBox="1"/>
          <p:nvPr/>
        </p:nvSpPr>
        <p:spPr>
          <a:xfrm>
            <a:off x="4966335" y="6428105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答题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22" grpId="1"/>
      <p:bldP spid="20" grpId="1"/>
      <p:bldP spid="26" grpId="0"/>
      <p:bldP spid="24" grpId="0"/>
      <p:bldP spid="26" grpId="1"/>
      <p:bldP spid="24" grpId="1"/>
      <p:bldP spid="28" grpId="0"/>
      <p:bldP spid="2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系统技术架构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题库管理系统系统架构简单展示：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一、原型设计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二、接口设计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三、前端实现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四、后端实现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五、系统测试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7486650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技术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架构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273810" y="127952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v2-a0a98e33d94e78b68f57bd634a8cbfc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847850"/>
            <a:ext cx="2534285" cy="981710"/>
          </a:xfrm>
          <a:prstGeom prst="rect">
            <a:avLst/>
          </a:prstGeom>
        </p:spPr>
      </p:pic>
      <p:sp>
        <p:nvSpPr>
          <p:cNvPr id="3" name="深度视觉·原创设计 https://www.docer.com/works?userid=22383862"/>
          <p:cNvSpPr txBox="1"/>
          <p:nvPr/>
        </p:nvSpPr>
        <p:spPr>
          <a:xfrm>
            <a:off x="4763770" y="187896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接口设计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图片 3" descr="v2-b0d4813aaa6278bf4d3debeb16924e9b_1440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185" y="2447290"/>
            <a:ext cx="2582545" cy="1099820"/>
          </a:xfrm>
          <a:prstGeom prst="rect">
            <a:avLst/>
          </a:prstGeom>
        </p:spPr>
      </p:pic>
      <p:sp>
        <p:nvSpPr>
          <p:cNvPr id="5" name="深度视觉·原创设计 https://www.docer.com/works?userid=22383862"/>
          <p:cNvSpPr txBox="1"/>
          <p:nvPr>
            <p:custDataLst>
              <p:tags r:id="rId3"/>
            </p:custDataLst>
          </p:nvPr>
        </p:nvSpPr>
        <p:spPr>
          <a:xfrm>
            <a:off x="8987790" y="279844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前端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架构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9" name="图片 8" descr="6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72500" y="3149600"/>
            <a:ext cx="1858010" cy="964565"/>
          </a:xfrm>
          <a:prstGeom prst="rect">
            <a:avLst/>
          </a:prstGeom>
        </p:spPr>
      </p:pic>
      <p:pic>
        <p:nvPicPr>
          <p:cNvPr id="10" name="图片 9" descr="u=1971896995,1049119596&amp;fm=253&amp;fmt=auto&amp;app=138&amp;f=JPE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72500" y="4114165"/>
            <a:ext cx="1913255" cy="107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3" grpId="0"/>
      <p:bldP spid="3" grpId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技术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架构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9" name="图片 8" descr="u=2305131239,1391401421&amp;fm=253&amp;fmt=auto&amp;app=138&amp;f=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" y="1755140"/>
            <a:ext cx="2595245" cy="1038225"/>
          </a:xfrm>
          <a:prstGeom prst="rect">
            <a:avLst/>
          </a:prstGeom>
        </p:spPr>
      </p:pic>
      <p:sp>
        <p:nvSpPr>
          <p:cNvPr id="6" name="深度视觉·原创设计 https://www.docer.com/works?userid=22383862"/>
          <p:cNvSpPr txBox="1"/>
          <p:nvPr/>
        </p:nvSpPr>
        <p:spPr>
          <a:xfrm>
            <a:off x="2527935" y="119316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后端架构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 descr="02b399142228478749e31bc343bf5d3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0" y="1732280"/>
            <a:ext cx="2279650" cy="1281430"/>
          </a:xfrm>
          <a:prstGeom prst="rect">
            <a:avLst/>
          </a:prstGeom>
        </p:spPr>
      </p:pic>
      <p:pic>
        <p:nvPicPr>
          <p:cNvPr id="10" name="图片 9" descr="u=1182607930,207479417&amp;fm=253&amp;fmt=auto&amp;app=138&amp;f=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" y="3480435"/>
            <a:ext cx="2639695" cy="1219200"/>
          </a:xfrm>
          <a:prstGeom prst="rect">
            <a:avLst/>
          </a:prstGeom>
        </p:spPr>
      </p:pic>
      <p:pic>
        <p:nvPicPr>
          <p:cNvPr id="11" name="图片 10" descr="ca099f708e25d28ee7acab1af024f99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390" y="3276600"/>
            <a:ext cx="1995170" cy="1285240"/>
          </a:xfrm>
          <a:prstGeom prst="rect">
            <a:avLst/>
          </a:prstGeom>
        </p:spPr>
      </p:pic>
      <p:sp>
        <p:nvSpPr>
          <p:cNvPr id="2" name="深度视觉·原创设计 https://www.docer.com/works?userid=22383862"/>
          <p:cNvSpPr txBox="1"/>
          <p:nvPr>
            <p:custDataLst>
              <p:tags r:id="rId5"/>
            </p:custDataLst>
          </p:nvPr>
        </p:nvSpPr>
        <p:spPr>
          <a:xfrm>
            <a:off x="8938260" y="182816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测试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2" name="图片 11" descr="20130417214726_5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64500" y="2174240"/>
            <a:ext cx="2495550" cy="1416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谢谢各位老师的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聆听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OPENING DEFENSE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136799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课题基本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 flipH="1">
            <a:off x="7255192" y="1837349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Basic introduction of the subject.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228115" y="2523030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系统功能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 flipH="1">
            <a:off x="7255192" y="2992380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7228115" y="3678061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设计展示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 flipH="1">
            <a:off x="7255192" y="4147411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6313715" y="4831206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04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7228115" y="4833092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技术架构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 flipH="1">
            <a:off x="7255192" y="5302442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课题基本介绍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目前面临的一些教学问题与解决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方法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15225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课题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1960439" y="2389565"/>
            <a:ext cx="3196500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在教学过程中，老师需要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大量的题目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来进行作业、测验以及考试。为了更好的测试效果，通常要求题目不能相同，这给教师带来了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很大的工作量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2689729" y="1853204"/>
            <a:ext cx="173727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问题</a:t>
            </a:r>
            <a:endParaRPr lang="zh-CN" altLang="en-US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8" name="深度视觉·原创设计 https://www.docer.com/works?userid=22383862"/>
          <p:cNvSpPr/>
          <p:nvPr/>
        </p:nvSpPr>
        <p:spPr>
          <a:xfrm>
            <a:off x="7025909" y="2389699"/>
            <a:ext cx="3196500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题库管理系统能够手动或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批量导入题库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，按模板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量自动生成测试题目或批改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，获取错误率等信息以图表的方式呈现数据，节省教师的时间与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精力。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9" name="深度视觉·原创设计 https://www.docer.com/works?userid=22383862"/>
          <p:cNvSpPr/>
          <p:nvPr/>
        </p:nvSpPr>
        <p:spPr>
          <a:xfrm>
            <a:off x="7755199" y="1853338"/>
            <a:ext cx="173727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解决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grpSp>
        <p:nvGrpSpPr>
          <p:cNvPr id="58" name="深度视觉·原创设计 https://www.docer.com/works?userid=22383862"/>
          <p:cNvGrpSpPr/>
          <p:nvPr/>
        </p:nvGrpSpPr>
        <p:grpSpPr>
          <a:xfrm>
            <a:off x="9259013" y="3557497"/>
            <a:ext cx="1615944" cy="2373564"/>
            <a:chOff x="1578112" y="2345101"/>
            <a:chExt cx="1655762" cy="2432050"/>
          </a:xfrm>
        </p:grpSpPr>
        <p:sp>
          <p:nvSpPr>
            <p:cNvPr id="59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0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1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2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3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4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5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6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/>
      <p:bldP spid="47" grpId="1"/>
      <p:bldP spid="46" grpId="1"/>
      <p:bldP spid="49" grpId="0"/>
      <p:bldP spid="48" grpId="0"/>
      <p:bldP spid="49" grpId="1"/>
      <p:bldP spid="4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系统功能介绍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题库管理系统实现的功能简单介绍：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一、用户管理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题库设计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出题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四、自动批改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五、数据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统计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7677150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功能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 descr="题库管理系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1085"/>
            <a:ext cx="12192000" cy="517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原型设计展示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题库管理系统原型设计简单展示：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一、登录页面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二、教师端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设题库设计、出题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部分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三、学生端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答题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部分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共计页面数</a:t>
            </a:r>
            <a:r>
              <a:rPr lang="en-US" altLang="zh-CN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30+</a:t>
            </a:r>
            <a:endParaRPr lang="en-US" altLang="zh-CN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515225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设计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1845" y="1006475"/>
            <a:ext cx="8068310" cy="5741035"/>
          </a:xfrm>
          <a:prstGeom prst="rect">
            <a:avLst/>
          </a:prstGeom>
        </p:spPr>
      </p:pic>
      <p:sp>
        <p:nvSpPr>
          <p:cNvPr id="8" name="深度视觉·原创设计 https://www.docer.com/works?userid=22383862"/>
          <p:cNvSpPr txBox="1"/>
          <p:nvPr/>
        </p:nvSpPr>
        <p:spPr>
          <a:xfrm>
            <a:off x="5531485" y="6099175"/>
            <a:ext cx="14662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登录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页面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教师端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教师端_考试管理_考试查询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63115" y="929640"/>
            <a:ext cx="7930515" cy="5655310"/>
          </a:xfrm>
          <a:prstGeom prst="rect">
            <a:avLst/>
          </a:prstGeom>
        </p:spPr>
      </p:pic>
      <p:sp>
        <p:nvSpPr>
          <p:cNvPr id="8" name="深度视觉·原创设计 https://www.docer.com/works?userid=22383862"/>
          <p:cNvSpPr txBox="1"/>
          <p:nvPr/>
        </p:nvSpPr>
        <p:spPr>
          <a:xfrm>
            <a:off x="4850765" y="6308090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8951595" y="2613660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58225" y="2306955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1" name="图片 10" descr="教师端_考试管理_手动组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40" y="929640"/>
            <a:ext cx="7946390" cy="5655945"/>
          </a:xfrm>
          <a:prstGeom prst="rect">
            <a:avLst/>
          </a:prstGeom>
        </p:spPr>
      </p:pic>
      <p:sp>
        <p:nvSpPr>
          <p:cNvPr id="12" name="深度视觉·原创设计 https://www.docer.com/works?userid=22383862"/>
          <p:cNvSpPr txBox="1"/>
          <p:nvPr/>
        </p:nvSpPr>
        <p:spPr>
          <a:xfrm>
            <a:off x="5174615" y="6308725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手动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组卷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946650" y="1898015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653280" y="1591310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6" name="图片 35" descr="教师端_考试管理_自动组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" y="929640"/>
            <a:ext cx="7930515" cy="5659120"/>
          </a:xfrm>
          <a:prstGeom prst="rect">
            <a:avLst/>
          </a:prstGeom>
        </p:spPr>
      </p:pic>
      <p:sp>
        <p:nvSpPr>
          <p:cNvPr id="37" name="深度视觉·原创设计 https://www.docer.com/works?userid=22383862"/>
          <p:cNvSpPr txBox="1"/>
          <p:nvPr/>
        </p:nvSpPr>
        <p:spPr>
          <a:xfrm>
            <a:off x="4966335" y="6285230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自动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组卷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8" name="图片 37" descr="教师端_题库管理_题库查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115" y="929640"/>
            <a:ext cx="7925435" cy="5642610"/>
          </a:xfrm>
          <a:prstGeom prst="rect">
            <a:avLst/>
          </a:prstGeom>
        </p:spPr>
      </p:pic>
      <p:sp>
        <p:nvSpPr>
          <p:cNvPr id="39" name="深度视觉·原创设计 https://www.docer.com/works?userid=22383862"/>
          <p:cNvSpPr txBox="1"/>
          <p:nvPr/>
        </p:nvSpPr>
        <p:spPr>
          <a:xfrm>
            <a:off x="4946650" y="6285230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0" name="图片 39" descr="教师端_题库管理_添加试题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240" y="929640"/>
            <a:ext cx="7940040" cy="5659755"/>
          </a:xfrm>
          <a:prstGeom prst="rect">
            <a:avLst/>
          </a:prstGeom>
        </p:spPr>
      </p:pic>
      <p:sp>
        <p:nvSpPr>
          <p:cNvPr id="41" name="深度视觉·原创设计 https://www.docer.com/works?userid=22383862"/>
          <p:cNvSpPr txBox="1"/>
          <p:nvPr/>
        </p:nvSpPr>
        <p:spPr>
          <a:xfrm>
            <a:off x="4850765" y="6295390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添加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试题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8582660" y="2872105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8289290" y="2565400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4" name="图片 43" descr="教师端_题库管理_手动添加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240" y="939165"/>
            <a:ext cx="7922260" cy="5775960"/>
          </a:xfrm>
          <a:prstGeom prst="rect">
            <a:avLst/>
          </a:prstGeom>
        </p:spPr>
      </p:pic>
      <p:sp>
        <p:nvSpPr>
          <p:cNvPr id="45" name="深度视觉·原创设计 https://www.docer.com/works?userid=22383862"/>
          <p:cNvSpPr txBox="1"/>
          <p:nvPr/>
        </p:nvSpPr>
        <p:spPr>
          <a:xfrm>
            <a:off x="4757420" y="6438265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手动添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4946650" y="1898015"/>
            <a:ext cx="181610" cy="25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653280" y="1591310"/>
            <a:ext cx="6527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点击</a:t>
            </a:r>
            <a:endParaRPr lang="zh-CN" altLang="en-US" sz="1400" dirty="0">
              <a:solidFill>
                <a:srgbClr val="FF0000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8" name="图片 47" descr="教师端_题库管理_批量导入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240" y="929640"/>
            <a:ext cx="8194040" cy="5786120"/>
          </a:xfrm>
          <a:prstGeom prst="rect">
            <a:avLst/>
          </a:prstGeom>
        </p:spPr>
      </p:pic>
      <p:sp>
        <p:nvSpPr>
          <p:cNvPr id="49" name="深度视觉·原创设计 https://www.docer.com/works?userid=22383862"/>
          <p:cNvSpPr txBox="1"/>
          <p:nvPr/>
        </p:nvSpPr>
        <p:spPr>
          <a:xfrm>
            <a:off x="5494655" y="6438265"/>
            <a:ext cx="3143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_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批量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导入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8" grpId="1"/>
      <p:bldP spid="10" grpId="1"/>
      <p:bldP spid="14" grpId="0"/>
      <p:bldP spid="12" grpId="0"/>
      <p:bldP spid="14" grpId="1"/>
      <p:bldP spid="12" grpId="1"/>
      <p:bldP spid="37" grpId="0"/>
      <p:bldP spid="37" grpId="1"/>
      <p:bldP spid="39" grpId="0"/>
      <p:bldP spid="39" grpId="1"/>
      <p:bldP spid="43" grpId="0"/>
      <p:bldP spid="41" grpId="0"/>
      <p:bldP spid="43" grpId="1"/>
      <p:bldP spid="41" grpId="1"/>
      <p:bldP spid="47" grpId="0"/>
      <p:bldP spid="45" grpId="0"/>
      <p:bldP spid="47" grpId="1"/>
      <p:bldP spid="45" grpId="1"/>
      <p:bldP spid="49" grpId="0"/>
      <p:bldP spid="49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150,&quot;width&quot;:3150}"/>
</p:tagLst>
</file>

<file path=ppt/tags/tag2.xml><?xml version="1.0" encoding="utf-8"?>
<p:tagLst xmlns:p="http://schemas.openxmlformats.org/presentationml/2006/main">
  <p:tag name="KSO_WM_UNIT_PLACING_PICTURE_USER_VIEWPORT" val="{&quot;height&quot;:10800,&quot;width&quot;:15145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PP_MARK_KEY" val="ccda5006-51a7-48ac-b45b-52ffc6bc5747"/>
  <p:tag name="COMMONDATA" val="eyJjb3VudCI6MTUsImhkaWQiOiJiM2Q5ZWQ5M2E5MDcyYTliZjM3ZDI5MTYyM2M5MTVjNiIsInVzZXJDb3VudCI6MTV9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WPS 演示</Application>
  <PresentationFormat>宽屏</PresentationFormat>
  <Paragraphs>147</Paragraphs>
  <Slides>14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Open Sans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Hoodr</cp:lastModifiedBy>
  <cp:revision>24</cp:revision>
  <dcterms:created xsi:type="dcterms:W3CDTF">2022-05-31T06:39:00Z</dcterms:created>
  <dcterms:modified xsi:type="dcterms:W3CDTF">2023-01-10T11:39:42Z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7F61235E0D7541C989562569C285D585</vt:lpwstr>
  </property>
</Properties>
</file>